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23ABF-37B6-4C8E-A947-435C8817E6C1}" type="datetimeFigureOut">
              <a:rPr lang="cs-CZ" smtClean="0"/>
              <a:pPr/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4975-65A8-48ED-BDBC-0FDDA357C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272"/>
            <a:ext cx="9144000" cy="646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0</Words>
  <Application>Microsoft Office PowerPoint</Application>
  <PresentationFormat>Předvádění na obrazovce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Petr</cp:lastModifiedBy>
  <cp:revision>11</cp:revision>
  <dcterms:created xsi:type="dcterms:W3CDTF">2018-11-08T07:50:22Z</dcterms:created>
  <dcterms:modified xsi:type="dcterms:W3CDTF">2018-11-12T10:18:01Z</dcterms:modified>
</cp:coreProperties>
</file>